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sldIdLst>
    <p:sldId id="270" r:id="rId6"/>
    <p:sldId id="297" r:id="rId7"/>
    <p:sldId id="29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8-10-2023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8-10-2023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8-10-2023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8-10-2023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8-10-2023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8-10-2023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8-10-2023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2304251"/>
            <a:ext cx="8676000" cy="3182149"/>
          </a:xfrm>
        </p:spPr>
        <p:txBody>
          <a:bodyPr/>
          <a:lstStyle/>
          <a:p>
            <a:r>
              <a:rPr lang="nl-NL" dirty="0"/>
              <a:t>Afspraken maken binnen gestelde kaders</a:t>
            </a:r>
            <a:br>
              <a:rPr lang="nl-NL" dirty="0"/>
            </a:br>
            <a:r>
              <a:rPr lang="nl-NL" dirty="0" err="1"/>
              <a:t>Hfst</a:t>
            </a:r>
            <a:r>
              <a:rPr lang="nl-NL" dirty="0"/>
              <a:t> 8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door!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9DE3FE-D746-CDEF-B6BC-77AD3F1A3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3" t="31989" r="44839" b="18509"/>
          <a:stretch/>
        </p:blipFill>
        <p:spPr>
          <a:xfrm>
            <a:off x="527448" y="1101712"/>
            <a:ext cx="3899079" cy="4281510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25D9519F-CE41-0D3C-4AB2-AD84D061FC90}"/>
              </a:ext>
            </a:extLst>
          </p:cNvPr>
          <p:cNvSpPr/>
          <p:nvPr/>
        </p:nvSpPr>
        <p:spPr>
          <a:xfrm>
            <a:off x="4454233" y="2107903"/>
            <a:ext cx="3803073" cy="529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Vandaag naar gebied voor input 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44C6C277-A823-2226-7449-D6CCF11B7308}"/>
              </a:ext>
            </a:extLst>
          </p:cNvPr>
          <p:cNvSpPr/>
          <p:nvPr/>
        </p:nvSpPr>
        <p:spPr>
          <a:xfrm>
            <a:off x="4426526" y="1307855"/>
            <a:ext cx="3803073" cy="529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Vandaag naar gebied voor input 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DBD88CA5-03A2-3C47-B213-D3235D763201}"/>
              </a:ext>
            </a:extLst>
          </p:cNvPr>
          <p:cNvSpPr/>
          <p:nvPr/>
        </p:nvSpPr>
        <p:spPr>
          <a:xfrm>
            <a:off x="4454233" y="2848508"/>
            <a:ext cx="3803073" cy="529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Volgende weken aan werken 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4227C18B-ABC0-1BEB-A386-687151E19EAD}"/>
              </a:ext>
            </a:extLst>
          </p:cNvPr>
          <p:cNvSpPr/>
          <p:nvPr/>
        </p:nvSpPr>
        <p:spPr>
          <a:xfrm>
            <a:off x="4426525" y="3378170"/>
            <a:ext cx="3813466" cy="10015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Volgende week woensdag uitleg en werktijd  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E530003B-D1DF-DF25-F558-9EBE2578AC3B}"/>
              </a:ext>
            </a:extLst>
          </p:cNvPr>
          <p:cNvSpPr/>
          <p:nvPr/>
        </p:nvSpPr>
        <p:spPr>
          <a:xfrm>
            <a:off x="4454233" y="4321218"/>
            <a:ext cx="4346867" cy="13834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met het maken van een overzicht wat jullie met wie hebben afgesproken.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FC7BB8B-494E-84C1-6623-0880848CF188}"/>
              </a:ext>
            </a:extLst>
          </p:cNvPr>
          <p:cNvSpPr txBox="1"/>
          <p:nvPr/>
        </p:nvSpPr>
        <p:spPr>
          <a:xfrm>
            <a:off x="9040091" y="1531509"/>
            <a:ext cx="2431473" cy="39703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Verdeel dadelijk dus taken!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 of dit past bij jullie plan van aanpak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Voer de opdrachten uit die input leveren.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 extra onderzoek!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Zorg daarna voor passende teksten voor in het verslag </a:t>
            </a:r>
          </a:p>
        </p:txBody>
      </p:sp>
    </p:spTree>
    <p:extLst>
      <p:ext uri="{BB962C8B-B14F-4D97-AF65-F5344CB8AC3E}">
        <p14:creationId xmlns:p14="http://schemas.microsoft.com/office/powerpoint/2010/main" val="2299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060955"/>
            <a:ext cx="11449050" cy="253191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Maak een schema met daarin: </a:t>
            </a:r>
          </a:p>
          <a:p>
            <a:pPr lvl="1"/>
            <a:r>
              <a:rPr lang="nl-NL" dirty="0"/>
              <a:t>Een overzicht van 10 weken (de hele projectperiode)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Dit gaat over afspraken met je opdrachtgever of anderen (extern) over jullie evenement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Houd bij welke afspraken / gesprekken / mailverkeer jullie met wie hebben gevoerd en welke afspraken er gemaakt zijn. Dat kunnen afspraken over data, inhoud, praktische afspraken of taken &amp; rollen zijn.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9AFD978-1BCD-2F11-1837-8075C4228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0504"/>
              </p:ext>
            </p:extLst>
          </p:nvPr>
        </p:nvGraphicFramePr>
        <p:xfrm>
          <a:off x="683420" y="3375517"/>
          <a:ext cx="8127999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1016">
                  <a:extLst>
                    <a:ext uri="{9D8B030D-6E8A-4147-A177-3AD203B41FA5}">
                      <a16:colId xmlns:a16="http://schemas.microsoft.com/office/drawing/2014/main" val="3985356964"/>
                    </a:ext>
                  </a:extLst>
                </a:gridCol>
                <a:gridCol w="3857650">
                  <a:extLst>
                    <a:ext uri="{9D8B030D-6E8A-4147-A177-3AD203B41FA5}">
                      <a16:colId xmlns:a16="http://schemas.microsoft.com/office/drawing/2014/main" val="2989395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2679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Besproken of afgesproken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Met wie &amp; door wie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1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6907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3ABC827F-9E48-1859-8D66-EAECCB34FE2A}"/>
              </a:ext>
            </a:extLst>
          </p:cNvPr>
          <p:cNvSpPr/>
          <p:nvPr/>
        </p:nvSpPr>
        <p:spPr>
          <a:xfrm rot="271920">
            <a:off x="3082506" y="4360797"/>
            <a:ext cx="371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Voorbeeld 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59396-22E6-4A6A-A494-74A056F83E15}"/>
</file>

<file path=customXml/itemProps2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customXml/itemProps3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5</TotalTime>
  <Words>176</Words>
  <Application>Microsoft Office PowerPoint</Application>
  <PresentationFormat>Breedbeeld</PresentationFormat>
  <Paragraphs>41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Yuverta</vt:lpstr>
      <vt:lpstr>Afspraken maken binnen gestelde kaders Hfst 8</vt:lpstr>
      <vt:lpstr>En door! </vt:lpstr>
      <vt:lpstr>Hoofdstuk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Afspraken maken binnen gestelde kaders Hfst 8</dc:title>
  <dc:creator>Pascalle Cup</dc:creator>
  <dc:description>Template by HQ Solutions</dc:description>
  <cp:lastModifiedBy>Pascalle Cup</cp:lastModifiedBy>
  <cp:revision>1</cp:revision>
  <dcterms:created xsi:type="dcterms:W3CDTF">2023-10-08T18:29:45Z</dcterms:created>
  <dcterms:modified xsi:type="dcterms:W3CDTF">2023-10-08T18:35:05Z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